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5" r:id="rId47"/>
    <p:sldId id="306" r:id="rId48"/>
    <p:sldId id="307" r:id="rId49"/>
    <p:sldId id="308" r:id="rId50"/>
    <p:sldId id="309" r:id="rId51"/>
    <p:sldId id="310" r:id="rId52"/>
    <p:sldId id="311" r:id="rId53"/>
    <p:sldId id="301" r:id="rId54"/>
    <p:sldId id="302" r:id="rId55"/>
    <p:sldId id="303" r:id="rId56"/>
    <p:sldId id="304" r:id="rId5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7" autoAdjust="0"/>
    <p:restoredTop sz="94660"/>
  </p:normalViewPr>
  <p:slideViewPr>
    <p:cSldViewPr snapToGrid="0">
      <p:cViewPr varScale="1">
        <p:scale>
          <a:sx n="74" d="100"/>
          <a:sy n="74" d="100"/>
        </p:scale>
        <p:origin x="45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4/4/2020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4/4/2020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4/4/2020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4/4/2020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4/4/2020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4/4/2020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4/4/2020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352282" y="929180"/>
            <a:ext cx="8791575" cy="2387600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rgbClr val="002060"/>
                </a:solidFill>
              </a:rPr>
              <a:t>Microcontroller and Microprocessor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352281" y="3563401"/>
            <a:ext cx="8791575" cy="1655762"/>
          </a:xfrm>
        </p:spPr>
        <p:txBody>
          <a:bodyPr/>
          <a:lstStyle/>
          <a:p>
            <a:pPr algn="ctr"/>
            <a:fld id="{BB284149-3BD1-4C61-837E-2C9548085AB7}" type="datetime2">
              <a:rPr lang="en-US" sz="3200">
                <a:solidFill>
                  <a:srgbClr val="FF0000"/>
                </a:solidFill>
              </a:rPr>
              <a:t>Saturday, April 04, 2020</a:t>
            </a:fld>
            <a:endParaRPr lang="en-US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811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2059" y="181846"/>
            <a:ext cx="8712131" cy="6540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632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3575" y="123891"/>
            <a:ext cx="8815054" cy="6618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9785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666" y="104573"/>
            <a:ext cx="8791038" cy="6600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361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9029" y="181847"/>
            <a:ext cx="8700886" cy="6532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448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5243" y="181847"/>
            <a:ext cx="8677822" cy="6515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0835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2515" y="194725"/>
            <a:ext cx="8626361" cy="6476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2514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0545" y="104573"/>
            <a:ext cx="8780746" cy="6592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6560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6303" y="130331"/>
            <a:ext cx="8746438" cy="6566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9172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3574" y="194726"/>
            <a:ext cx="8746437" cy="6566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4195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3424" y="220483"/>
            <a:ext cx="8574898" cy="6437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7892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223" y="90659"/>
            <a:ext cx="8816434" cy="6619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332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8121" y="181846"/>
            <a:ext cx="8746439" cy="6566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274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3576" y="194725"/>
            <a:ext cx="8746438" cy="6566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594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4031" y="117452"/>
            <a:ext cx="8849361" cy="6643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3679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6455" y="117452"/>
            <a:ext cx="8815054" cy="6618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4503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4482" y="0"/>
            <a:ext cx="9072363" cy="6811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6124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3878" y="194722"/>
            <a:ext cx="8626365" cy="6476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017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3728" y="111012"/>
            <a:ext cx="8866516" cy="6656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6168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607" y="130331"/>
            <a:ext cx="8746438" cy="6566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4162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2060" y="104573"/>
            <a:ext cx="8868311" cy="6658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7440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5090" y="111013"/>
            <a:ext cx="8712129" cy="6540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7421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9789" y="156088"/>
            <a:ext cx="8694977" cy="6528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693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3727" y="168966"/>
            <a:ext cx="8626361" cy="6476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0338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9486" y="117452"/>
            <a:ext cx="8815054" cy="6618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4785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939" y="156089"/>
            <a:ext cx="8694976" cy="6528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127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3727" y="181847"/>
            <a:ext cx="8892246" cy="6676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0537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2059" y="156089"/>
            <a:ext cx="8797899" cy="6605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0324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9484" y="98134"/>
            <a:ext cx="8883669" cy="6669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9226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5243" y="168967"/>
            <a:ext cx="8729285" cy="6553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0881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7817" y="143209"/>
            <a:ext cx="8694977" cy="6528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56994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9180" y="143209"/>
            <a:ext cx="8780746" cy="6592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83727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6454" y="91695"/>
            <a:ext cx="8729284" cy="6553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1827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3880" y="220482"/>
            <a:ext cx="8523437" cy="6399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281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3728" y="130331"/>
            <a:ext cx="8712130" cy="6540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17904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0696" y="156089"/>
            <a:ext cx="8763592" cy="6579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41345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9485" y="168969"/>
            <a:ext cx="8533461" cy="6406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39482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938" y="130331"/>
            <a:ext cx="8832207" cy="6631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96247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2060" y="91694"/>
            <a:ext cx="8815054" cy="6618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56615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3424" y="168968"/>
            <a:ext cx="8746438" cy="6566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00471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3272" y="117452"/>
            <a:ext cx="8832208" cy="6631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89251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5091" y="117452"/>
            <a:ext cx="8780746" cy="6592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94782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0850" y="194726"/>
            <a:ext cx="8712130" cy="6540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5811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2211" y="-38637"/>
            <a:ext cx="9012323" cy="6766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0701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3879" y="181846"/>
            <a:ext cx="8660669" cy="6502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724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0696" y="91694"/>
            <a:ext cx="8866516" cy="6656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57459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2061" y="117452"/>
            <a:ext cx="8815054" cy="6618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47996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6454" y="91694"/>
            <a:ext cx="8866516" cy="6656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21994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3575" y="104573"/>
            <a:ext cx="8797900" cy="6605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53300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3424" y="117452"/>
            <a:ext cx="8780746" cy="6592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65590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938" y="117452"/>
            <a:ext cx="8849361" cy="6643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50621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9333" y="143210"/>
            <a:ext cx="8797900" cy="6605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0106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5092" y="207604"/>
            <a:ext cx="8557746" cy="6425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998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7969" y="220483"/>
            <a:ext cx="8677823" cy="6515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639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3727" y="194725"/>
            <a:ext cx="8609207" cy="6463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193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3576" y="143210"/>
            <a:ext cx="8797900" cy="6605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998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94</TotalTime>
  <Words>4</Words>
  <Application>Microsoft Office PowerPoint</Application>
  <PresentationFormat>Widescreen</PresentationFormat>
  <Paragraphs>2</Paragraphs>
  <Slides>56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0" baseType="lpstr">
      <vt:lpstr>Arial</vt:lpstr>
      <vt:lpstr>Trebuchet MS</vt:lpstr>
      <vt:lpstr>Tw Cen MT</vt:lpstr>
      <vt:lpstr>Circuit</vt:lpstr>
      <vt:lpstr>Microcontroller and Microprocessor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Microcontroller and Microprocessor</dc:title>
  <dc:creator>user</dc:creator>
  <cp:lastModifiedBy>user</cp:lastModifiedBy>
  <cp:revision>11</cp:revision>
  <dcterms:created xsi:type="dcterms:W3CDTF">2020-04-04T09:11:20Z</dcterms:created>
  <dcterms:modified xsi:type="dcterms:W3CDTF">2020-04-04T10:45:27Z</dcterms:modified>
</cp:coreProperties>
</file>